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2" r:id="rId7"/>
    <p:sldId id="258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3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634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544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814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34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842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322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809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733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501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277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847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25000">
              <a:schemeClr val="accent1">
                <a:lumMod val="5000"/>
                <a:lumOff val="95000"/>
              </a:schemeClr>
            </a:gs>
            <a:gs pos="75000">
              <a:schemeClr val="accent1">
                <a:lumMod val="5000"/>
                <a:lumOff val="95000"/>
              </a:schemeClr>
            </a:gs>
            <a:gs pos="100000">
              <a:srgbClr val="7030A0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EC579-1B46-4512-B3A4-AA857A4F106C}" type="datetimeFigureOut">
              <a:rPr lang="fr-FR" smtClean="0"/>
              <a:t>13/05/2016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3A6F3-E8D6-47D4-8F97-B70998469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591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3.xml"/><Relationship Id="rId7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slide" Target="slide5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3.xml"/><Relationship Id="rId7" Type="http://schemas.openxmlformats.org/officeDocument/2006/relationships/image" Target="../media/image4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3.xml"/><Relationship Id="rId7" Type="http://schemas.openxmlformats.org/officeDocument/2006/relationships/slide" Target="slide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slide" Target="slide5.xml"/><Relationship Id="rId4" Type="http://schemas.openxmlformats.org/officeDocument/2006/relationships/image" Target="../media/image3.jp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3.xml"/><Relationship Id="rId7" Type="http://schemas.openxmlformats.org/officeDocument/2006/relationships/slide" Target="slide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slide" Target="slide5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43FAF"/>
            </a:gs>
            <a:gs pos="25000">
              <a:schemeClr val="accent1">
                <a:lumMod val="5000"/>
                <a:lumOff val="95000"/>
              </a:schemeClr>
            </a:gs>
            <a:gs pos="75000">
              <a:schemeClr val="accent1">
                <a:lumMod val="5000"/>
                <a:lumOff val="95000"/>
              </a:schemeClr>
            </a:gs>
            <a:gs pos="100000">
              <a:srgbClr val="743FA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36874" y="477397"/>
            <a:ext cx="9144000" cy="12732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txBody>
          <a:bodyPr/>
          <a:lstStyle/>
          <a:p>
            <a:r>
              <a:rPr lang="fr-FR" b="1" i="1" dirty="0" smtClean="0">
                <a:solidFill>
                  <a:srgbClr val="743FAF"/>
                </a:solidFill>
              </a:rPr>
              <a:t>Projet </a:t>
            </a:r>
            <a:r>
              <a:rPr lang="fr-FR" b="1" i="1" dirty="0" err="1" smtClean="0">
                <a:solidFill>
                  <a:srgbClr val="743FAF"/>
                </a:solidFill>
              </a:rPr>
              <a:t>Folksonomique</a:t>
            </a:r>
            <a:endParaRPr lang="fr-FR" b="1" i="1" dirty="0">
              <a:solidFill>
                <a:srgbClr val="743FAF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96948" y="5911975"/>
            <a:ext cx="3094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Berthelin</a:t>
            </a:r>
            <a:r>
              <a:rPr lang="fr-FR" dirty="0" smtClean="0"/>
              <a:t> </a:t>
            </a:r>
            <a:r>
              <a:rPr lang="fr-FR" dirty="0" smtClean="0"/>
              <a:t>Alexandre</a:t>
            </a:r>
            <a:endParaRPr lang="fr-FR" dirty="0"/>
          </a:p>
        </p:txBody>
      </p:sp>
      <p:pic>
        <p:nvPicPr>
          <p:cNvPr id="5" name="il_fi" descr="Afficher l'image d'origin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148" y="2672086"/>
            <a:ext cx="5141595" cy="342455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/>
          <p:cNvSpPr txBox="1"/>
          <p:nvPr/>
        </p:nvSpPr>
        <p:spPr>
          <a:xfrm>
            <a:off x="1744394" y="2039815"/>
            <a:ext cx="9594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Par quels moyens une application pc peut-elle utiliser des principes sémantiques pour faire un auto-triage de fichiers déjà existant </a:t>
            </a:r>
            <a:r>
              <a:rPr lang="fr-FR" sz="2400" dirty="0" smtClean="0"/>
              <a:t>?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1343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890" y="68258"/>
            <a:ext cx="9214220" cy="6721484"/>
          </a:xfrm>
          <a:prstGeom prst="rect">
            <a:avLst/>
          </a:prstGeom>
        </p:spPr>
      </p:pic>
      <p:grpSp>
        <p:nvGrpSpPr>
          <p:cNvPr id="14" name="Groupe 13"/>
          <p:cNvGrpSpPr/>
          <p:nvPr/>
        </p:nvGrpSpPr>
        <p:grpSpPr>
          <a:xfrm>
            <a:off x="10887343" y="254388"/>
            <a:ext cx="1104468" cy="2267610"/>
            <a:chOff x="10887343" y="254388"/>
            <a:chExt cx="1104468" cy="2267610"/>
          </a:xfrm>
        </p:grpSpPr>
        <p:pic>
          <p:nvPicPr>
            <p:cNvPr id="9" name="Image 8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2289" y="254388"/>
              <a:ext cx="609600" cy="731520"/>
            </a:xfrm>
            <a:prstGeom prst="rect">
              <a:avLst/>
            </a:prstGeom>
          </p:spPr>
        </p:pic>
        <p:pic>
          <p:nvPicPr>
            <p:cNvPr id="10" name="Image 9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2289" y="2201848"/>
              <a:ext cx="709522" cy="320150"/>
            </a:xfrm>
            <a:prstGeom prst="rect">
              <a:avLst/>
            </a:prstGeom>
          </p:spPr>
        </p:pic>
        <p:pic>
          <p:nvPicPr>
            <p:cNvPr id="11" name="Image 1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0388" y="1178698"/>
              <a:ext cx="709522" cy="709522"/>
            </a:xfrm>
            <a:prstGeom prst="rect">
              <a:avLst/>
            </a:prstGeom>
          </p:spPr>
        </p:pic>
        <p:sp>
          <p:nvSpPr>
            <p:cNvPr id="12" name="Flèche courbée vers la droite 11"/>
            <p:cNvSpPr/>
            <p:nvPr/>
          </p:nvSpPr>
          <p:spPr>
            <a:xfrm>
              <a:off x="10916529" y="787791"/>
              <a:ext cx="323859" cy="590843"/>
            </a:xfrm>
            <a:prstGeom prst="curvedRightArrow">
              <a:avLst/>
            </a:prstGeom>
            <a:solidFill>
              <a:srgbClr val="743FA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3" name="Flèche courbée vers la droite 12"/>
            <p:cNvSpPr/>
            <p:nvPr/>
          </p:nvSpPr>
          <p:spPr>
            <a:xfrm>
              <a:off x="10887343" y="1592798"/>
              <a:ext cx="323859" cy="590843"/>
            </a:xfrm>
            <a:prstGeom prst="curvedRightArrow">
              <a:avLst/>
            </a:prstGeom>
            <a:solidFill>
              <a:srgbClr val="743FA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976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5" y="0"/>
            <a:ext cx="11269014" cy="6690138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10887343" y="254388"/>
            <a:ext cx="1104468" cy="2267610"/>
            <a:chOff x="10887343" y="254388"/>
            <a:chExt cx="1104468" cy="2267610"/>
          </a:xfrm>
        </p:grpSpPr>
        <p:pic>
          <p:nvPicPr>
            <p:cNvPr id="7" name="Image 6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2289" y="254388"/>
              <a:ext cx="609600" cy="731520"/>
            </a:xfrm>
            <a:prstGeom prst="rect">
              <a:avLst/>
            </a:prstGeom>
            <a:solidFill>
              <a:srgbClr val="743FAF">
                <a:alpha val="99000"/>
              </a:srgbClr>
            </a:solidFill>
          </p:spPr>
        </p:pic>
        <p:pic>
          <p:nvPicPr>
            <p:cNvPr id="8" name="Image 7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2289" y="2201848"/>
              <a:ext cx="709522" cy="320150"/>
            </a:xfrm>
            <a:prstGeom prst="rect">
              <a:avLst/>
            </a:prstGeom>
          </p:spPr>
        </p:pic>
        <p:pic>
          <p:nvPicPr>
            <p:cNvPr id="9" name="Image 8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0388" y="1178698"/>
              <a:ext cx="709522" cy="709522"/>
            </a:xfrm>
            <a:prstGeom prst="rect">
              <a:avLst/>
            </a:prstGeom>
          </p:spPr>
        </p:pic>
        <p:sp>
          <p:nvSpPr>
            <p:cNvPr id="10" name="Flèche courbée vers la droite 9"/>
            <p:cNvSpPr/>
            <p:nvPr/>
          </p:nvSpPr>
          <p:spPr>
            <a:xfrm>
              <a:off x="10916529" y="787791"/>
              <a:ext cx="323859" cy="590843"/>
            </a:xfrm>
            <a:prstGeom prst="curvedRightArrow">
              <a:avLst/>
            </a:prstGeom>
            <a:solidFill>
              <a:srgbClr val="743FA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" name="Flèche courbée vers la droite 10"/>
            <p:cNvSpPr/>
            <p:nvPr/>
          </p:nvSpPr>
          <p:spPr>
            <a:xfrm>
              <a:off x="10887343" y="1592798"/>
              <a:ext cx="323859" cy="590843"/>
            </a:xfrm>
            <a:prstGeom prst="curvedRightArrow">
              <a:avLst/>
            </a:prstGeom>
            <a:solidFill>
              <a:srgbClr val="743FA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884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2095" y="0"/>
            <a:ext cx="11930582" cy="6735651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>
            <a:off x="10887343" y="254388"/>
            <a:ext cx="1104468" cy="2267610"/>
            <a:chOff x="10887343" y="254388"/>
            <a:chExt cx="1104468" cy="2267610"/>
          </a:xfrm>
        </p:grpSpPr>
        <p:pic>
          <p:nvPicPr>
            <p:cNvPr id="6" name="Image 5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2289" y="254388"/>
              <a:ext cx="609600" cy="731520"/>
            </a:xfrm>
            <a:prstGeom prst="rect">
              <a:avLst/>
            </a:prstGeom>
          </p:spPr>
        </p:pic>
        <p:pic>
          <p:nvPicPr>
            <p:cNvPr id="7" name="Image 6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2289" y="2201848"/>
              <a:ext cx="709522" cy="320150"/>
            </a:xfrm>
            <a:prstGeom prst="rect">
              <a:avLst/>
            </a:prstGeom>
          </p:spPr>
        </p:pic>
        <p:pic>
          <p:nvPicPr>
            <p:cNvPr id="8" name="Image 7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0388" y="1178698"/>
              <a:ext cx="709522" cy="709522"/>
            </a:xfrm>
            <a:prstGeom prst="rect">
              <a:avLst/>
            </a:prstGeom>
          </p:spPr>
        </p:pic>
        <p:sp>
          <p:nvSpPr>
            <p:cNvPr id="9" name="Flèche courbée vers la droite 8"/>
            <p:cNvSpPr/>
            <p:nvPr/>
          </p:nvSpPr>
          <p:spPr>
            <a:xfrm>
              <a:off x="10916529" y="787791"/>
              <a:ext cx="323859" cy="590843"/>
            </a:xfrm>
            <a:prstGeom prst="curvedRightArrow">
              <a:avLst/>
            </a:prstGeom>
            <a:solidFill>
              <a:srgbClr val="743FA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" name="Flèche courbée vers la droite 9"/>
            <p:cNvSpPr/>
            <p:nvPr/>
          </p:nvSpPr>
          <p:spPr>
            <a:xfrm>
              <a:off x="10887343" y="1592798"/>
              <a:ext cx="323859" cy="590843"/>
            </a:xfrm>
            <a:prstGeom prst="curvedRightArrow">
              <a:avLst/>
            </a:prstGeom>
            <a:solidFill>
              <a:srgbClr val="743FA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099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0047" y="0"/>
            <a:ext cx="11567086" cy="6653103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>
            <a:off x="10887343" y="254388"/>
            <a:ext cx="1104468" cy="2267610"/>
            <a:chOff x="10887343" y="254388"/>
            <a:chExt cx="1104468" cy="2267610"/>
          </a:xfrm>
        </p:grpSpPr>
        <p:pic>
          <p:nvPicPr>
            <p:cNvPr id="6" name="Image 5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2289" y="254388"/>
              <a:ext cx="609600" cy="731520"/>
            </a:xfrm>
            <a:prstGeom prst="rect">
              <a:avLst/>
            </a:prstGeom>
          </p:spPr>
        </p:pic>
        <p:pic>
          <p:nvPicPr>
            <p:cNvPr id="7" name="Image 6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2289" y="2201848"/>
              <a:ext cx="709522" cy="320150"/>
            </a:xfrm>
            <a:prstGeom prst="rect">
              <a:avLst/>
            </a:prstGeom>
          </p:spPr>
        </p:pic>
        <p:pic>
          <p:nvPicPr>
            <p:cNvPr id="8" name="Image 7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0388" y="1178698"/>
              <a:ext cx="709522" cy="709522"/>
            </a:xfrm>
            <a:prstGeom prst="rect">
              <a:avLst/>
            </a:prstGeom>
          </p:spPr>
        </p:pic>
        <p:sp>
          <p:nvSpPr>
            <p:cNvPr id="9" name="Flèche courbée vers la droite 8"/>
            <p:cNvSpPr/>
            <p:nvPr/>
          </p:nvSpPr>
          <p:spPr>
            <a:xfrm>
              <a:off x="10916529" y="787791"/>
              <a:ext cx="323859" cy="590843"/>
            </a:xfrm>
            <a:prstGeom prst="curvedRightArrow">
              <a:avLst/>
            </a:prstGeom>
            <a:solidFill>
              <a:srgbClr val="743FA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" name="Flèche courbée vers la droite 9"/>
            <p:cNvSpPr/>
            <p:nvPr/>
          </p:nvSpPr>
          <p:spPr>
            <a:xfrm>
              <a:off x="10887343" y="1592798"/>
              <a:ext cx="323859" cy="590843"/>
            </a:xfrm>
            <a:prstGeom prst="curvedRightArrow">
              <a:avLst/>
            </a:prstGeom>
            <a:solidFill>
              <a:srgbClr val="743FA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631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766" y="117360"/>
            <a:ext cx="9574468" cy="662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6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8" y="627862"/>
            <a:ext cx="9361024" cy="560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5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1823</TotalTime>
  <Words>23</Words>
  <Application>Microsoft Office PowerPoint</Application>
  <PresentationFormat>Grand écran</PresentationFormat>
  <Paragraphs>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Projet Folksonomique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Folksonomique</dc:title>
  <dc:creator>Antoine Rousseau</dc:creator>
  <cp:lastModifiedBy>Antoine Rousseau</cp:lastModifiedBy>
  <cp:revision>11</cp:revision>
  <dcterms:created xsi:type="dcterms:W3CDTF">2016-05-11T16:19:23Z</dcterms:created>
  <dcterms:modified xsi:type="dcterms:W3CDTF">2016-05-12T18:32:41Z</dcterms:modified>
</cp:coreProperties>
</file>